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2EA33-B6E1-2F4A-A460-FD5E6704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PRVI ŠOLSKI DAN</a:t>
            </a:r>
            <a:br>
              <a:rPr lang="sl-SI" dirty="0"/>
            </a:br>
            <a:r>
              <a:rPr lang="sl-SI" dirty="0"/>
              <a:t>2.9.2019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FC8C-0E08-3343-A234-AEBE006C3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3311613"/>
          </a:xfrm>
        </p:spPr>
        <p:txBody>
          <a:bodyPr>
            <a:normAutofit fontScale="85000" lnSpcReduction="20000"/>
          </a:bodyPr>
          <a:lstStyle/>
          <a:p>
            <a:r>
              <a:rPr lang="sl-SI" dirty="0">
                <a:solidFill>
                  <a:srgbClr val="00B050"/>
                </a:solidFill>
              </a:rPr>
              <a:t>1. RAZRED: SPREJEM OB 10.30</a:t>
            </a:r>
          </a:p>
          <a:p>
            <a:r>
              <a:rPr lang="sl-SI" dirty="0">
                <a:solidFill>
                  <a:srgbClr val="00B050"/>
                </a:solidFill>
              </a:rPr>
              <a:t>5. RAZRED: ODHOD V ŠOLO V NARAVI OB 9.00 URI (IMEJTE OBUVALA ZA V VODO)</a:t>
            </a:r>
          </a:p>
          <a:p>
            <a:r>
              <a:rPr lang="sl-SI" dirty="0">
                <a:solidFill>
                  <a:srgbClr val="00B050"/>
                </a:solidFill>
              </a:rPr>
              <a:t>OSTALI RAZREDI: PRIČNEMO OB 8.20 URI S POUKOM PO URNIKU. URNIKI BODO OBJAVLJENI OD PETKA 30.8. DALJE NA SPLETNI STRANI ŠOLE.</a:t>
            </a:r>
          </a:p>
          <a:p>
            <a:r>
              <a:rPr lang="sl-SI" dirty="0">
                <a:solidFill>
                  <a:srgbClr val="00B050"/>
                </a:solidFill>
              </a:rPr>
              <a:t>PODALJŠANO BIVANJE BO ORGANIZIRANO DO 16.45 URE.</a:t>
            </a:r>
          </a:p>
          <a:p>
            <a:r>
              <a:rPr lang="sl-SI" dirty="0">
                <a:solidFill>
                  <a:srgbClr val="00B050"/>
                </a:solidFill>
              </a:rPr>
              <a:t>ZA PREHRANO BO POSKRBLJENO (MALICA IN KOSILO).</a:t>
            </a:r>
          </a:p>
          <a:p>
            <a:r>
              <a:rPr lang="sl-SI" dirty="0">
                <a:solidFill>
                  <a:srgbClr val="00B050"/>
                </a:solidFill>
              </a:rPr>
              <a:t>ZARADI NEDOKONČANIH DEL NA SNEBERSKI CESTI OSTAJA ISTI NAČIN PRIHAJANJA V ŠOLO KOT LANSKO LETO (AVTOBUS LPP – VOZOVNICE ŠE VELJAJO).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A4E87-E8F2-4B47-A987-CAA2AD9FF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4620638"/>
            <a:ext cx="6272022" cy="1435110"/>
          </a:xfrm>
        </p:spPr>
        <p:txBody>
          <a:bodyPr>
            <a:normAutofit fontScale="85000" lnSpcReduction="20000"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Z nasmehom naprej, vsak dan se nasmej. Skozi napake in skozi težave, do pametne glave, do dobre zabave.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sl-SI" b="1" dirty="0">
                <a:solidFill>
                  <a:srgbClr val="0070C0"/>
                </a:solidFill>
              </a:rPr>
              <a:t>Z nasmehom do sonca, do radostnih sanj, z nasmehom na ustih je dan razigran.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(refren himne OŠ Zadobrova)</a:t>
            </a:r>
            <a:endParaRPr lang="en-US" dirty="0">
              <a:solidFill>
                <a:srgbClr val="0070C0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04981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</TotalTime>
  <Words>140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PRVI ŠOLSKI DAN 2.9.2019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ŠOLSKI DAN 2.9.2019</dc:title>
  <dc:creator>Vlado Znoj</dc:creator>
  <cp:lastModifiedBy>Vlado Znoj</cp:lastModifiedBy>
  <cp:revision>1</cp:revision>
  <dcterms:created xsi:type="dcterms:W3CDTF">2019-08-23T09:38:59Z</dcterms:created>
  <dcterms:modified xsi:type="dcterms:W3CDTF">2019-08-23T09:40:26Z</dcterms:modified>
</cp:coreProperties>
</file>